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75" r:id="rId5"/>
    <p:sldId id="276" r:id="rId6"/>
    <p:sldId id="287" r:id="rId7"/>
    <p:sldId id="288" r:id="rId8"/>
    <p:sldId id="289" r:id="rId9"/>
    <p:sldId id="290" r:id="rId10"/>
    <p:sldId id="291" r:id="rId11"/>
    <p:sldId id="292" r:id="rId12"/>
    <p:sldId id="284" r:id="rId13"/>
    <p:sldId id="285" r:id="rId14"/>
    <p:sldId id="286" r:id="rId15"/>
    <p:sldId id="293" r:id="rId16"/>
    <p:sldId id="283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11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smtClean="0"/>
              <a:t>4</a:t>
            </a:r>
            <a:r>
              <a:rPr lang="ru-RU" sz="2500" smtClean="0"/>
              <a:t>:</a:t>
            </a:r>
            <a:endParaRPr lang="ru-RU" sz="2500" dirty="0" smtClean="0"/>
          </a:p>
          <a:p>
            <a:pPr algn="ctr"/>
            <a:r>
              <a:rPr lang="ru-RU" sz="2500" dirty="0" smtClean="0"/>
              <a:t>Методы «общения» проектов между собой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Общение проектов</a:t>
            </a:r>
            <a:endParaRPr lang="ru-RU" sz="3500" dirty="0"/>
          </a:p>
        </p:txBody>
      </p:sp>
      <p:sp>
        <p:nvSpPr>
          <p:cNvPr id="12" name="TextBox 11"/>
          <p:cNvSpPr txBox="1"/>
          <p:nvPr/>
        </p:nvSpPr>
        <p:spPr>
          <a:xfrm>
            <a:off x="4592117" y="4441636"/>
            <a:ext cx="1284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serverskey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419872" y="3579862"/>
            <a:ext cx="793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mysql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68958" y="4010749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iodb</a:t>
            </a:r>
            <a:endParaRPr lang="ru-RU" sz="2000" dirty="0"/>
          </a:p>
        </p:txBody>
      </p:sp>
      <p:cxnSp>
        <p:nvCxnSpPr>
          <p:cNvPr id="15" name="Соединительная линия уступом 14"/>
          <p:cNvCxnSpPr>
            <a:stCxn id="14" idx="2"/>
            <a:endCxn id="12" idx="1"/>
          </p:cNvCxnSpPr>
          <p:nvPr/>
        </p:nvCxnSpPr>
        <p:spPr>
          <a:xfrm rot="16200000" flipH="1">
            <a:off x="4377105" y="4426679"/>
            <a:ext cx="230832" cy="19919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13" idx="2"/>
            <a:endCxn id="14" idx="1"/>
          </p:cNvCxnSpPr>
          <p:nvPr/>
        </p:nvCxnSpPr>
        <p:spPr>
          <a:xfrm rot="16200000" flipH="1">
            <a:off x="3827274" y="3969120"/>
            <a:ext cx="230832" cy="25253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Таблица</a:t>
            </a:r>
            <a:r>
              <a:rPr lang="en-US" dirty="0" smtClean="0"/>
              <a:t> `</a:t>
            </a:r>
            <a:r>
              <a:rPr lang="en-US" dirty="0" err="1" smtClean="0"/>
              <a:t>serverskey</a:t>
            </a:r>
            <a:r>
              <a:rPr lang="en-US" dirty="0" smtClean="0"/>
              <a:t>` </a:t>
            </a:r>
            <a:r>
              <a:rPr lang="ru-RU" dirty="0" smtClean="0"/>
              <a:t>базы </a:t>
            </a:r>
            <a:r>
              <a:rPr lang="en-US" dirty="0" smtClean="0"/>
              <a:t>`</a:t>
            </a:r>
            <a:r>
              <a:rPr lang="en-US" dirty="0" err="1" smtClean="0"/>
              <a:t>iodb</a:t>
            </a:r>
            <a:r>
              <a:rPr lang="en-US" dirty="0" smtClean="0"/>
              <a:t>` </a:t>
            </a:r>
            <a:r>
              <a:rPr lang="ru-RU" dirty="0" smtClean="0"/>
              <a:t>в </a:t>
            </a:r>
            <a:r>
              <a:rPr lang="en-US" dirty="0" err="1" smtClean="0"/>
              <a:t>mysql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15988"/>
            <a:ext cx="1473286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19" y="1515988"/>
            <a:ext cx="42767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2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Как выдать проекту </a:t>
            </a:r>
            <a:r>
              <a:rPr lang="en-US" dirty="0" err="1" smtClean="0"/>
              <a:t>api_name</a:t>
            </a:r>
            <a:r>
              <a:rPr lang="en-US" dirty="0" smtClean="0"/>
              <a:t> </a:t>
            </a:r>
            <a:r>
              <a:rPr lang="ru-RU" dirty="0" smtClean="0"/>
              <a:t>и позволить «общаться» с ним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51520" y="1561891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</a:t>
            </a:r>
            <a:r>
              <a:rPr lang="en-US" sz="2000" dirty="0" smtClean="0"/>
              <a:t>MySQL </a:t>
            </a:r>
            <a:r>
              <a:rPr lang="ru-RU" sz="2000" dirty="0" smtClean="0"/>
              <a:t>в базе </a:t>
            </a:r>
            <a:r>
              <a:rPr lang="en-US" sz="2000" dirty="0" smtClean="0"/>
              <a:t>`</a:t>
            </a:r>
            <a:r>
              <a:rPr lang="en-US" sz="2000" dirty="0" err="1" smtClean="0"/>
              <a:t>iodb</a:t>
            </a:r>
            <a:r>
              <a:rPr lang="en-US" sz="2000" dirty="0" smtClean="0"/>
              <a:t>` </a:t>
            </a:r>
            <a:r>
              <a:rPr lang="ru-RU" sz="2000" dirty="0" smtClean="0"/>
              <a:t>в таблице </a:t>
            </a:r>
            <a:r>
              <a:rPr lang="en-US" sz="2000" dirty="0" smtClean="0"/>
              <a:t>`servers` </a:t>
            </a:r>
            <a:r>
              <a:rPr lang="ru-RU" sz="2000" dirty="0" smtClean="0"/>
              <a:t>добавляем наш проект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</a:t>
            </a:r>
            <a:r>
              <a:rPr lang="en-US" sz="2000" dirty="0" smtClean="0"/>
              <a:t>MySQL </a:t>
            </a:r>
            <a:r>
              <a:rPr lang="ru-RU" sz="2000" dirty="0" smtClean="0"/>
              <a:t>в базе </a:t>
            </a:r>
            <a:r>
              <a:rPr lang="en-US" sz="2000" dirty="0" smtClean="0"/>
              <a:t>`</a:t>
            </a:r>
            <a:r>
              <a:rPr lang="en-US" sz="2000" dirty="0" err="1" smtClean="0"/>
              <a:t>iodb</a:t>
            </a:r>
            <a:r>
              <a:rPr lang="en-US" sz="2000" dirty="0" smtClean="0"/>
              <a:t>` </a:t>
            </a:r>
            <a:r>
              <a:rPr lang="ru-RU" sz="2000" dirty="0" smtClean="0"/>
              <a:t>в таблице </a:t>
            </a:r>
            <a:r>
              <a:rPr lang="en-US" sz="2000" dirty="0" smtClean="0"/>
              <a:t>`</a:t>
            </a:r>
            <a:r>
              <a:rPr lang="en-US" sz="2000" dirty="0" err="1" smtClean="0"/>
              <a:t>servertypes</a:t>
            </a:r>
            <a:r>
              <a:rPr lang="en-US" sz="2000" dirty="0" smtClean="0"/>
              <a:t>` </a:t>
            </a:r>
            <a:r>
              <a:rPr lang="ru-RU" sz="2000" dirty="0" smtClean="0"/>
              <a:t>добавляем новую запись с желаемым </a:t>
            </a:r>
            <a:r>
              <a:rPr lang="en-US" sz="2000" dirty="0" err="1" smtClean="0"/>
              <a:t>api_name</a:t>
            </a:r>
            <a:r>
              <a:rPr lang="en-US" sz="2000" dirty="0" smtClean="0"/>
              <a:t> </a:t>
            </a:r>
            <a:r>
              <a:rPr lang="ru-RU" sz="2000" dirty="0" smtClean="0"/>
              <a:t>для нашего проекта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</a:t>
            </a:r>
            <a:r>
              <a:rPr lang="en-US" sz="2000" dirty="0" smtClean="0"/>
              <a:t>MySQL </a:t>
            </a:r>
            <a:r>
              <a:rPr lang="ru-RU" sz="2000" dirty="0" smtClean="0"/>
              <a:t>в базе </a:t>
            </a:r>
            <a:r>
              <a:rPr lang="en-US" sz="2000" dirty="0" smtClean="0"/>
              <a:t>`</a:t>
            </a:r>
            <a:r>
              <a:rPr lang="en-US" sz="2000" dirty="0" err="1" smtClean="0"/>
              <a:t>iodb</a:t>
            </a:r>
            <a:r>
              <a:rPr lang="en-US" sz="2000" dirty="0" smtClean="0"/>
              <a:t>` </a:t>
            </a:r>
            <a:r>
              <a:rPr lang="ru-RU" sz="2000" dirty="0" smtClean="0"/>
              <a:t>в таблице </a:t>
            </a:r>
            <a:r>
              <a:rPr lang="en-US" sz="2000" dirty="0" smtClean="0"/>
              <a:t>`</a:t>
            </a:r>
            <a:r>
              <a:rPr lang="en-US" sz="2000" dirty="0" err="1" smtClean="0"/>
              <a:t>server_of_types</a:t>
            </a:r>
            <a:r>
              <a:rPr lang="en-US" sz="2000" dirty="0" smtClean="0"/>
              <a:t>` </a:t>
            </a:r>
            <a:r>
              <a:rPr lang="ru-RU" sz="2000" dirty="0" smtClean="0"/>
              <a:t>добавляем связывающую проект и его </a:t>
            </a:r>
            <a:r>
              <a:rPr lang="en-US" sz="2000" dirty="0" err="1" smtClean="0"/>
              <a:t>api_name</a:t>
            </a:r>
            <a:r>
              <a:rPr lang="ru-RU" sz="2000" dirty="0" smtClean="0"/>
              <a:t> запись, где в </a:t>
            </a:r>
            <a:r>
              <a:rPr lang="en-US" sz="2000" dirty="0" err="1" smtClean="0"/>
              <a:t>server_id</a:t>
            </a:r>
            <a:r>
              <a:rPr lang="en-US" sz="2000" dirty="0" smtClean="0"/>
              <a:t> </a:t>
            </a:r>
            <a:r>
              <a:rPr lang="ru-RU" sz="2000" dirty="0" smtClean="0"/>
              <a:t>указываем</a:t>
            </a:r>
            <a:r>
              <a:rPr lang="en-US" sz="2000" dirty="0" smtClean="0"/>
              <a:t> ID </a:t>
            </a:r>
            <a:r>
              <a:rPr lang="ru-RU" sz="2000" dirty="0" smtClean="0"/>
              <a:t>проекта (</a:t>
            </a:r>
            <a:r>
              <a:rPr lang="en-US" sz="2000" dirty="0" smtClean="0"/>
              <a:t>servers</a:t>
            </a:r>
            <a:r>
              <a:rPr lang="ru-RU" sz="2000" dirty="0" smtClean="0"/>
              <a:t>)</a:t>
            </a:r>
            <a:r>
              <a:rPr lang="en-US" sz="2000" dirty="0" smtClean="0"/>
              <a:t> </a:t>
            </a:r>
            <a:r>
              <a:rPr lang="ru-RU" sz="2000" dirty="0" smtClean="0"/>
              <a:t>и  в </a:t>
            </a:r>
            <a:r>
              <a:rPr lang="en-US" sz="2000" dirty="0" err="1" smtClean="0"/>
              <a:t>server_type</a:t>
            </a:r>
            <a:r>
              <a:rPr lang="ru-RU" sz="2000" dirty="0" smtClean="0"/>
              <a:t> указываем </a:t>
            </a:r>
            <a:r>
              <a:rPr lang="en-US" sz="2000" dirty="0" smtClean="0"/>
              <a:t>ID </a:t>
            </a:r>
            <a:r>
              <a:rPr lang="en-US" sz="2000" dirty="0" err="1" smtClean="0"/>
              <a:t>api_name</a:t>
            </a:r>
            <a:r>
              <a:rPr lang="en-US" sz="2000" dirty="0" smtClean="0"/>
              <a:t> (</a:t>
            </a:r>
            <a:r>
              <a:rPr lang="en-US" sz="2000" dirty="0" err="1" smtClean="0"/>
              <a:t>servertypes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В </a:t>
            </a:r>
            <a:r>
              <a:rPr lang="en-US" sz="2000" dirty="0"/>
              <a:t>MySQL </a:t>
            </a:r>
            <a:r>
              <a:rPr lang="ru-RU" sz="2000" dirty="0"/>
              <a:t>в базе </a:t>
            </a:r>
            <a:r>
              <a:rPr lang="en-US" sz="2000" dirty="0"/>
              <a:t>`</a:t>
            </a:r>
            <a:r>
              <a:rPr lang="en-US" sz="2000" dirty="0" err="1"/>
              <a:t>iodb</a:t>
            </a:r>
            <a:r>
              <a:rPr lang="en-US" sz="2000" dirty="0"/>
              <a:t>` </a:t>
            </a:r>
            <a:r>
              <a:rPr lang="ru-RU" sz="2000" dirty="0" smtClean="0"/>
              <a:t>таблицу </a:t>
            </a:r>
            <a:r>
              <a:rPr lang="en-US" sz="2000" dirty="0" smtClean="0"/>
              <a:t>`</a:t>
            </a:r>
            <a:r>
              <a:rPr lang="en-US" sz="2000" dirty="0" err="1" smtClean="0"/>
              <a:t>serverkeys</a:t>
            </a:r>
            <a:r>
              <a:rPr lang="en-US" sz="2000" dirty="0" smtClean="0"/>
              <a:t>` </a:t>
            </a:r>
            <a:r>
              <a:rPr lang="ru-RU" sz="2000" dirty="0" smtClean="0"/>
              <a:t>очищаем, удаляя все её записи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проекте </a:t>
            </a:r>
            <a:r>
              <a:rPr lang="en-US" sz="2000" dirty="0" smtClean="0"/>
              <a:t>Cabinet </a:t>
            </a:r>
            <a:r>
              <a:rPr lang="ru-RU" sz="2000" dirty="0" smtClean="0"/>
              <a:t>идем в папку </a:t>
            </a:r>
            <a:r>
              <a:rPr lang="en-US" sz="2000" dirty="0" smtClean="0"/>
              <a:t>app/bin/2.3 </a:t>
            </a:r>
            <a:r>
              <a:rPr lang="ru-RU" sz="2000" dirty="0" smtClean="0"/>
              <a:t>и запускаем файл </a:t>
            </a:r>
            <a:r>
              <a:rPr lang="en-US" sz="2000" dirty="0" err="1" smtClean="0"/>
              <a:t>genkeys.php</a:t>
            </a:r>
            <a:r>
              <a:rPr lang="en-US" sz="2000" dirty="0" smtClean="0"/>
              <a:t> </a:t>
            </a:r>
            <a:r>
              <a:rPr lang="ru-RU" sz="2000" dirty="0" smtClean="0"/>
              <a:t>для генерации </a:t>
            </a:r>
            <a:r>
              <a:rPr lang="ru-RU" sz="2000" dirty="0" smtClean="0"/>
              <a:t>новых </a:t>
            </a:r>
            <a:r>
              <a:rPr lang="ru-RU" sz="2000" dirty="0" smtClean="0"/>
              <a:t>записей в таблице </a:t>
            </a:r>
            <a:r>
              <a:rPr lang="en-US" sz="2000" dirty="0" smtClean="0"/>
              <a:t>`</a:t>
            </a:r>
            <a:r>
              <a:rPr lang="en-US" sz="2000" dirty="0" err="1" smtClean="0"/>
              <a:t>serverkeys</a:t>
            </a:r>
            <a:r>
              <a:rPr lang="en-US" sz="2000" dirty="0" smtClean="0"/>
              <a:t>`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файле </a:t>
            </a:r>
            <a:r>
              <a:rPr lang="en-US" sz="2000" dirty="0" err="1" smtClean="0"/>
              <a:t>conf.php</a:t>
            </a:r>
            <a:r>
              <a:rPr lang="en-US" sz="2000" dirty="0" smtClean="0"/>
              <a:t> </a:t>
            </a:r>
            <a:r>
              <a:rPr lang="ru-RU" sz="2000" dirty="0" smtClean="0"/>
              <a:t>нашего проекта в константу «</a:t>
            </a:r>
            <a:r>
              <a:rPr lang="en-US" sz="2000" dirty="0" smtClean="0"/>
              <a:t>IOSERVER</a:t>
            </a:r>
            <a:r>
              <a:rPr lang="ru-RU" sz="2000" dirty="0" smtClean="0"/>
              <a:t>» прописываем </a:t>
            </a:r>
            <a:r>
              <a:rPr lang="en-US" sz="2000" dirty="0" smtClean="0"/>
              <a:t>ID </a:t>
            </a:r>
            <a:r>
              <a:rPr lang="ru-RU" sz="2000" dirty="0" smtClean="0"/>
              <a:t>проекта из таблицы </a:t>
            </a:r>
            <a:r>
              <a:rPr lang="en-US" sz="2000" dirty="0" smtClean="0"/>
              <a:t>`servers` </a:t>
            </a:r>
            <a:r>
              <a:rPr lang="ru-RU" sz="2000" dirty="0" smtClean="0"/>
              <a:t>базы </a:t>
            </a:r>
            <a:r>
              <a:rPr lang="en-US" sz="2000" dirty="0" smtClean="0"/>
              <a:t>`</a:t>
            </a:r>
            <a:r>
              <a:rPr lang="en-US" sz="2000" dirty="0" err="1" smtClean="0"/>
              <a:t>iodb</a:t>
            </a:r>
            <a:r>
              <a:rPr lang="en-US" sz="2000" dirty="0" smtClean="0"/>
              <a:t>`</a:t>
            </a:r>
            <a:r>
              <a:rPr lang="ru-RU" sz="2000" dirty="0" smtClean="0"/>
              <a:t> в </a:t>
            </a:r>
            <a:r>
              <a:rPr lang="en-US" sz="2000" dirty="0" smtClean="0"/>
              <a:t>MySQL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905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86968"/>
            <a:ext cx="7570131" cy="406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Равнобедренный треугольник 6"/>
          <p:cNvSpPr/>
          <p:nvPr/>
        </p:nvSpPr>
        <p:spPr>
          <a:xfrm rot="16200000">
            <a:off x="3926212" y="-74294"/>
            <a:ext cx="5143501" cy="5292081"/>
          </a:xfrm>
          <a:prstGeom prst="triangle">
            <a:avLst>
              <a:gd name="adj" fmla="val 100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607327" y="1129268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class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364088" y="267494"/>
            <a:ext cx="990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proj016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698381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app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138859" y="1544261"/>
            <a:ext cx="1049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test.php</a:t>
            </a:r>
            <a:endParaRPr lang="en-US" sz="2000" dirty="0" smtClean="0"/>
          </a:p>
        </p:txBody>
      </p:sp>
      <p:cxnSp>
        <p:nvCxnSpPr>
          <p:cNvPr id="19" name="Соединительная линия уступом 18"/>
          <p:cNvCxnSpPr>
            <a:stCxn id="15" idx="2"/>
            <a:endCxn id="12" idx="1"/>
          </p:cNvCxnSpPr>
          <p:nvPr/>
        </p:nvCxnSpPr>
        <p:spPr>
          <a:xfrm rot="16200000" flipH="1">
            <a:off x="6374682" y="1096678"/>
            <a:ext cx="230832" cy="234458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12" idx="2"/>
            <a:endCxn id="18" idx="1"/>
          </p:cNvCxnSpPr>
          <p:nvPr/>
        </p:nvCxnSpPr>
        <p:spPr>
          <a:xfrm rot="16200000" flipH="1">
            <a:off x="6935222" y="1540679"/>
            <a:ext cx="214938" cy="192336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13" idx="2"/>
            <a:endCxn id="15" idx="1"/>
          </p:cNvCxnSpPr>
          <p:nvPr/>
        </p:nvCxnSpPr>
        <p:spPr>
          <a:xfrm rot="16200000" flipH="1">
            <a:off x="5856232" y="670500"/>
            <a:ext cx="230832" cy="225040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01897" y="1995686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model</a:t>
            </a:r>
            <a:endParaRPr lang="en-US" sz="20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7238566" y="2410679"/>
            <a:ext cx="172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testM</a:t>
            </a:r>
            <a:r>
              <a:rPr lang="en-US" sz="2000" dirty="0" err="1" smtClean="0"/>
              <a:t>odel</a:t>
            </a:r>
            <a:r>
              <a:rPr lang="en-US" sz="2000" dirty="0" err="1" smtClean="0"/>
              <a:t>.php</a:t>
            </a:r>
            <a:endParaRPr lang="en-US" sz="2000" dirty="0" smtClean="0"/>
          </a:p>
        </p:txBody>
      </p:sp>
      <p:cxnSp>
        <p:nvCxnSpPr>
          <p:cNvPr id="32" name="Соединительная линия уступом 31"/>
          <p:cNvCxnSpPr>
            <a:stCxn id="15" idx="2"/>
            <a:endCxn id="30" idx="1"/>
          </p:cNvCxnSpPr>
          <p:nvPr/>
        </p:nvCxnSpPr>
        <p:spPr>
          <a:xfrm rot="16200000" flipH="1">
            <a:off x="5938758" y="1532602"/>
            <a:ext cx="1097250" cy="229028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30" idx="2"/>
            <a:endCxn id="31" idx="1"/>
          </p:cNvCxnSpPr>
          <p:nvPr/>
        </p:nvCxnSpPr>
        <p:spPr>
          <a:xfrm rot="16200000" flipH="1">
            <a:off x="7024439" y="2396607"/>
            <a:ext cx="214938" cy="213315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55776" y="467549"/>
            <a:ext cx="1080121" cy="1076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115615" y="2355726"/>
            <a:ext cx="79208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115616" y="2571750"/>
            <a:ext cx="79208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115616" y="2787774"/>
            <a:ext cx="79208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115616" y="3219822"/>
            <a:ext cx="79208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115617" y="3435846"/>
            <a:ext cx="79208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115617" y="3651870"/>
            <a:ext cx="79208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115616" y="3867894"/>
            <a:ext cx="79208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98484" y="4497165"/>
            <a:ext cx="47525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бычно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модели создаются вместе с классами, и путь к классу прописывается в модели</a:t>
            </a:r>
          </a:p>
        </p:txBody>
      </p:sp>
    </p:spTree>
    <p:extLst>
      <p:ext uri="{BB962C8B-B14F-4D97-AF65-F5344CB8AC3E}">
        <p14:creationId xmlns:p14="http://schemas.microsoft.com/office/powerpoint/2010/main" val="288708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6812" y="1059582"/>
            <a:ext cx="41088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com.model.user.findLogin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login: &lt;[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array|string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 logins&gt;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810" y="2499742"/>
            <a:ext cx="41088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com.class.user.findByLogin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login: &lt;[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array|string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 logins&gt;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2144" y="1059582"/>
            <a:ext cx="34163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com.model.user.findID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id: &lt;[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array|string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 ids&gt;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2144" y="2499742"/>
            <a:ext cx="34163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com.class.user.findByID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id: &lt;[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array|string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 ids&gt;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11174" y="2283718"/>
            <a:ext cx="8521652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716016" y="1059583"/>
            <a:ext cx="0" cy="3816423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3528" y="3723878"/>
            <a:ext cx="8521652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6810" y="3932351"/>
            <a:ext cx="42242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getUserInfo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login: &lt;[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array|string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 logins&gt;,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nouserinfo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: 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true|false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],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})}}</a:t>
            </a:r>
            <a:endParaRPr lang="ru-RU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12262" y="3932351"/>
            <a:ext cx="35317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getUserInfo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id: &lt;[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array|string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 ids&gt;,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nouserinfo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: 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true|false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],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})}}</a:t>
            </a:r>
            <a:endParaRPr lang="ru-RU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Получение информации о пользователе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0671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072758" y="1560150"/>
            <a:ext cx="49984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bmc.stat.class.stat.getCounter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project: &lt;[integer]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projID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[0, 2]&gt;,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host: &lt;[string]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siteStatApiName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0502" y="3889380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getFullStat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()}}</a:t>
            </a: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Получение статистики сайта</a:t>
            </a:r>
            <a:endParaRPr lang="ru-RU" sz="35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331640" y="338532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7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689914" y="1805791"/>
            <a:ext cx="376417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io.class.cms20.site.dbsearch2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filter…,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order…,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limit…,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…,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out…,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Получение списка сайтов платформы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5456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273859"/>
            <a:ext cx="65438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Сделать свой проект видимым для других проектов и выдать ему свое </a:t>
            </a:r>
            <a:r>
              <a:rPr lang="en-US" sz="2000" dirty="0" err="1" smtClean="0"/>
              <a:t>api</a:t>
            </a:r>
            <a:r>
              <a:rPr lang="en-US" sz="2000" dirty="0" smtClean="0"/>
              <a:t> </a:t>
            </a:r>
            <a:r>
              <a:rPr lang="ru-RU" sz="2000" dirty="0" smtClean="0"/>
              <a:t>имя.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Получить данные о пользователе, зная его логин или </a:t>
            </a:r>
            <a:r>
              <a:rPr lang="en-US" sz="2000" dirty="0" smtClean="0"/>
              <a:t>id</a:t>
            </a:r>
            <a:r>
              <a:rPr lang="ru-RU" sz="2000" dirty="0" smtClean="0"/>
              <a:t>,</a:t>
            </a:r>
            <a:r>
              <a:rPr lang="en-US" sz="2000" dirty="0" smtClean="0"/>
              <a:t> </a:t>
            </a:r>
            <a:r>
              <a:rPr lang="ru-RU" sz="2000" dirty="0" smtClean="0"/>
              <a:t>через свой проект, обращаясь к проекту</a:t>
            </a:r>
            <a:r>
              <a:rPr lang="en-US" sz="2000" dirty="0" smtClean="0"/>
              <a:t> com (cabinet)</a:t>
            </a:r>
            <a:r>
              <a:rPr lang="ru-RU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Получить статистику сайта своего проекта и всей платформы через свой проект, обращаясь к проекту </a:t>
            </a:r>
            <a:r>
              <a:rPr lang="en-US" sz="2000" dirty="0" smtClean="0"/>
              <a:t>stat.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Получить список сайтов системы через свой проект, обращаясь во </a:t>
            </a:r>
            <a:r>
              <a:rPr lang="ru-RU" sz="2000" dirty="0" err="1" smtClean="0"/>
              <a:t>фреймворк</a:t>
            </a:r>
            <a:r>
              <a:rPr lang="en-US" sz="2000" dirty="0" smtClean="0"/>
              <a:t> (</a:t>
            </a:r>
            <a:r>
              <a:rPr lang="en-US" sz="2000" dirty="0" err="1" smtClean="0"/>
              <a:t>io</a:t>
            </a:r>
            <a:r>
              <a:rPr lang="en-US" sz="2000" dirty="0" smtClean="0"/>
              <a:t>)</a:t>
            </a:r>
            <a:r>
              <a:rPr lang="ru-RU" sz="2000" dirty="0" smtClean="0"/>
              <a:t>(проект </a:t>
            </a:r>
            <a:r>
              <a:rPr lang="en-US" sz="2000" dirty="0" err="1" smtClean="0"/>
              <a:t>cms</a:t>
            </a:r>
            <a:r>
              <a:rPr lang="en-US" sz="2000" dirty="0" smtClean="0"/>
              <a:t>).</a:t>
            </a:r>
            <a:endParaRPr lang="ru-RU" sz="2000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4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smtClean="0"/>
              <a:t>управления версиями </a:t>
            </a:r>
            <a:r>
              <a:rPr lang="en-US" sz="2000" smtClean="0"/>
              <a:t>Mercurial </a:t>
            </a:r>
            <a:r>
              <a:rPr lang="en-US" sz="2000" dirty="0" smtClean="0"/>
              <a:t>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b="1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Логика (функции)</a:t>
            </a:r>
            <a:endParaRPr lang="ru-RU" dirty="0"/>
          </a:p>
        </p:txBody>
      </p:sp>
      <p:pic>
        <p:nvPicPr>
          <p:cNvPr id="5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28" y="2427734"/>
            <a:ext cx="2418536" cy="187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пикчи\Без имени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197" y="3651870"/>
            <a:ext cx="27246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1774" y="1637801"/>
            <a:ext cx="2359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AJAX POST Request</a:t>
            </a:r>
          </a:p>
          <a:p>
            <a:pPr algn="ctr"/>
            <a:r>
              <a:rPr lang="en-US" dirty="0" smtClean="0"/>
              <a:t>proj016.model.test.abc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97583"/>
            <a:ext cx="2799807" cy="34459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12" y="1697583"/>
            <a:ext cx="2308040" cy="178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44212" y="3147814"/>
            <a:ext cx="2304256" cy="3326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Запрос успешно обработан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310061" y="1268469"/>
            <a:ext cx="257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Success or Failed Request</a:t>
            </a:r>
            <a:endParaRPr lang="ru-RU" dirty="0"/>
          </a:p>
        </p:txBody>
      </p:sp>
      <p:pic>
        <p:nvPicPr>
          <p:cNvPr id="12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40" y="3605606"/>
            <a:ext cx="1803988" cy="13964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696240" y="4659981"/>
            <a:ext cx="1800200" cy="338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Произошла ошибка</a:t>
            </a:r>
            <a:endParaRPr lang="ru-RU" sz="1400" dirty="0" smtClean="0"/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1907704" y="3651870"/>
            <a:ext cx="1872208" cy="1008110"/>
          </a:xfrm>
          <a:prstGeom prst="bentConnector3">
            <a:avLst>
              <a:gd name="adj1" fmla="val 2581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4" idx="6"/>
          </p:cNvCxnSpPr>
          <p:nvPr/>
        </p:nvCxnSpPr>
        <p:spPr>
          <a:xfrm>
            <a:off x="5436096" y="4734022"/>
            <a:ext cx="1260144" cy="951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4" idx="7"/>
          </p:cNvCxnSpPr>
          <p:nvPr/>
        </p:nvCxnSpPr>
        <p:spPr>
          <a:xfrm flipV="1">
            <a:off x="5393915" y="3314156"/>
            <a:ext cx="1050297" cy="13266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Кольцо 33"/>
          <p:cNvSpPr/>
          <p:nvPr/>
        </p:nvSpPr>
        <p:spPr>
          <a:xfrm>
            <a:off x="5148064" y="4602167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5" y="311764"/>
            <a:ext cx="978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URL GET</a:t>
            </a:r>
          </a:p>
          <a:p>
            <a:pPr algn="ctr"/>
            <a:r>
              <a:rPr lang="en-US" dirty="0" smtClean="0"/>
              <a:t>Request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0089"/>
            <a:ext cx="3015831" cy="37117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:\Users\Администратор\Desktop\Без имени-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7"/>
          <a:stretch/>
        </p:blipFill>
        <p:spPr bwMode="auto">
          <a:xfrm>
            <a:off x="1594030" y="215830"/>
            <a:ext cx="713371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34191" y="655274"/>
            <a:ext cx="4910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site.kz/entity/proj016.model.test.abc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92195" y="1491811"/>
            <a:ext cx="19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Return JSON Result</a:t>
            </a:r>
            <a:endParaRPr lang="ru-RU" dirty="0"/>
          </a:p>
        </p:txBody>
      </p:sp>
      <p:cxnSp>
        <p:nvCxnSpPr>
          <p:cNvPr id="14" name="Соединительная линия уступом 13"/>
          <p:cNvCxnSpPr>
            <a:stCxn id="16" idx="2"/>
            <a:endCxn id="1028" idx="0"/>
          </p:cNvCxnSpPr>
          <p:nvPr/>
        </p:nvCxnSpPr>
        <p:spPr>
          <a:xfrm rot="5400000">
            <a:off x="3146373" y="-584427"/>
            <a:ext cx="376059" cy="3652972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endCxn id="2051" idx="1"/>
          </p:cNvCxnSpPr>
          <p:nvPr/>
        </p:nvCxnSpPr>
        <p:spPr>
          <a:xfrm flipV="1">
            <a:off x="2411760" y="3430507"/>
            <a:ext cx="2657399" cy="1301483"/>
          </a:xfrm>
          <a:prstGeom prst="bentConnector3">
            <a:avLst>
              <a:gd name="adj1" fmla="val 5701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LexInZector\Desktop\Без имени-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159" y="1985008"/>
            <a:ext cx="3031233" cy="28909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Кольцо 41"/>
          <p:cNvSpPr/>
          <p:nvPr/>
        </p:nvSpPr>
        <p:spPr>
          <a:xfrm>
            <a:off x="2123728" y="4587829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4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Общение проектов</a:t>
            </a:r>
            <a:endParaRPr lang="ru-RU" sz="35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2896" y="2477487"/>
            <a:ext cx="933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servers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10651" y="1615713"/>
            <a:ext cx="793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mysql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59737" y="2046600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iodb</a:t>
            </a:r>
            <a:endParaRPr lang="ru-RU" sz="2000" dirty="0"/>
          </a:p>
        </p:txBody>
      </p:sp>
      <p:cxnSp>
        <p:nvCxnSpPr>
          <p:cNvPr id="15" name="Соединительная линия уступом 14"/>
          <p:cNvCxnSpPr>
            <a:stCxn id="14" idx="2"/>
            <a:endCxn id="12" idx="1"/>
          </p:cNvCxnSpPr>
          <p:nvPr/>
        </p:nvCxnSpPr>
        <p:spPr>
          <a:xfrm rot="16200000" flipH="1">
            <a:off x="1567884" y="2462530"/>
            <a:ext cx="230832" cy="19919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13" idx="2"/>
            <a:endCxn id="14" idx="1"/>
          </p:cNvCxnSpPr>
          <p:nvPr/>
        </p:nvCxnSpPr>
        <p:spPr>
          <a:xfrm rot="16200000" flipH="1">
            <a:off x="1018053" y="2004971"/>
            <a:ext cx="230832" cy="25253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49" y="3283502"/>
            <a:ext cx="1402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servertypes</a:t>
            </a:r>
            <a:endParaRPr lang="en-US" sz="2000" dirty="0" smtClean="0"/>
          </a:p>
        </p:txBody>
      </p:sp>
      <p:cxnSp>
        <p:nvCxnSpPr>
          <p:cNvPr id="18" name="Соединительная линия уступом 17"/>
          <p:cNvCxnSpPr>
            <a:stCxn id="14" idx="2"/>
            <a:endCxn id="17" idx="1"/>
          </p:cNvCxnSpPr>
          <p:nvPr/>
        </p:nvCxnSpPr>
        <p:spPr>
          <a:xfrm rot="16200000" flipH="1">
            <a:off x="1166103" y="2864310"/>
            <a:ext cx="1036847" cy="20164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85349" y="2883169"/>
            <a:ext cx="1284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serverskey</a:t>
            </a:r>
            <a:endParaRPr lang="en-US" sz="2000" dirty="0" smtClean="0"/>
          </a:p>
        </p:txBody>
      </p:sp>
      <p:cxnSp>
        <p:nvCxnSpPr>
          <p:cNvPr id="25" name="Соединительная линия уступом 24"/>
          <p:cNvCxnSpPr>
            <a:stCxn id="14" idx="2"/>
            <a:endCxn id="23" idx="1"/>
          </p:cNvCxnSpPr>
          <p:nvPr/>
        </p:nvCxnSpPr>
        <p:spPr>
          <a:xfrm rot="16200000" flipH="1">
            <a:off x="1366269" y="2664144"/>
            <a:ext cx="636514" cy="20164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85349" y="3691033"/>
            <a:ext cx="1872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server_of_types</a:t>
            </a:r>
            <a:endParaRPr lang="en-US" sz="2000" dirty="0" smtClean="0"/>
          </a:p>
        </p:txBody>
      </p:sp>
      <p:cxnSp>
        <p:nvCxnSpPr>
          <p:cNvPr id="28" name="Соединительная линия уступом 27"/>
          <p:cNvCxnSpPr>
            <a:stCxn id="14" idx="2"/>
            <a:endCxn id="26" idx="1"/>
          </p:cNvCxnSpPr>
          <p:nvPr/>
        </p:nvCxnSpPr>
        <p:spPr>
          <a:xfrm rot="16200000" flipH="1">
            <a:off x="962337" y="3068076"/>
            <a:ext cx="1444378" cy="20164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Выноска 1 8"/>
          <p:cNvSpPr/>
          <p:nvPr/>
        </p:nvSpPr>
        <p:spPr>
          <a:xfrm>
            <a:off x="5004048" y="1387952"/>
            <a:ext cx="3600400" cy="535726"/>
          </a:xfrm>
          <a:prstGeom prst="borderCallout1">
            <a:avLst>
              <a:gd name="adj1" fmla="val 48097"/>
              <a:gd name="adj2" fmla="val -134"/>
              <a:gd name="adj3" fmla="val 246332"/>
              <a:gd name="adj4" fmla="val -663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Список проектов, их </a:t>
            </a:r>
            <a:r>
              <a:rPr lang="en-US" dirty="0" smtClean="0"/>
              <a:t>URL </a:t>
            </a:r>
            <a:r>
              <a:rPr lang="ru-RU" dirty="0" smtClean="0"/>
              <a:t>и </a:t>
            </a:r>
            <a:r>
              <a:rPr lang="en-US" dirty="0" smtClean="0"/>
              <a:t>ID</a:t>
            </a:r>
            <a:endParaRPr lang="ru-RU" dirty="0"/>
          </a:p>
        </p:txBody>
      </p:sp>
      <p:sp>
        <p:nvSpPr>
          <p:cNvPr id="35" name="Выноска 1 34"/>
          <p:cNvSpPr/>
          <p:nvPr/>
        </p:nvSpPr>
        <p:spPr>
          <a:xfrm>
            <a:off x="5004048" y="2067694"/>
            <a:ext cx="3600400" cy="535726"/>
          </a:xfrm>
          <a:prstGeom prst="borderCallout1">
            <a:avLst>
              <a:gd name="adj1" fmla="val 53916"/>
              <a:gd name="adj2" fmla="val -422"/>
              <a:gd name="adj3" fmla="val 190084"/>
              <a:gd name="adj4" fmla="val -5564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Генерируемая информация</a:t>
            </a:r>
            <a:endParaRPr lang="ru-RU" dirty="0" smtClean="0"/>
          </a:p>
        </p:txBody>
      </p:sp>
      <p:sp>
        <p:nvSpPr>
          <p:cNvPr id="36" name="Выноска 1 35"/>
          <p:cNvSpPr/>
          <p:nvPr/>
        </p:nvSpPr>
        <p:spPr>
          <a:xfrm>
            <a:off x="5004048" y="2756104"/>
            <a:ext cx="3600400" cy="535726"/>
          </a:xfrm>
          <a:prstGeom prst="borderCallout1">
            <a:avLst>
              <a:gd name="adj1" fmla="val 53915"/>
              <a:gd name="adj2" fmla="val -133"/>
              <a:gd name="adj3" fmla="val 131896"/>
              <a:gd name="adj4" fmla="val -516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Список </a:t>
            </a:r>
            <a:r>
              <a:rPr lang="en-US" dirty="0" err="1" smtClean="0"/>
              <a:t>api_name</a:t>
            </a:r>
            <a:r>
              <a:rPr lang="en-US" dirty="0" smtClean="0"/>
              <a:t> </a:t>
            </a:r>
            <a:r>
              <a:rPr lang="ru-RU" dirty="0" smtClean="0"/>
              <a:t>проектов и их </a:t>
            </a:r>
            <a:r>
              <a:rPr lang="en-US" dirty="0" smtClean="0"/>
              <a:t>ID</a:t>
            </a:r>
            <a:endParaRPr lang="ru-RU" dirty="0" smtClean="0"/>
          </a:p>
        </p:txBody>
      </p:sp>
      <p:sp>
        <p:nvSpPr>
          <p:cNvPr id="37" name="Выноска 1 36"/>
          <p:cNvSpPr/>
          <p:nvPr/>
        </p:nvSpPr>
        <p:spPr>
          <a:xfrm>
            <a:off x="5004048" y="3435846"/>
            <a:ext cx="3600400" cy="864096"/>
          </a:xfrm>
          <a:prstGeom prst="borderCallout1">
            <a:avLst>
              <a:gd name="adj1" fmla="val 50075"/>
              <a:gd name="adj2" fmla="val -133"/>
              <a:gd name="adj3" fmla="val 55982"/>
              <a:gd name="adj4" fmla="val -3977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Связь между </a:t>
            </a:r>
            <a:r>
              <a:rPr lang="en-US" dirty="0" smtClean="0"/>
              <a:t>ID </a:t>
            </a:r>
            <a:r>
              <a:rPr lang="ru-RU" dirty="0" smtClean="0"/>
              <a:t>проекта</a:t>
            </a:r>
            <a:r>
              <a:rPr lang="en-US" dirty="0" smtClean="0"/>
              <a:t> (servers)</a:t>
            </a:r>
            <a:r>
              <a:rPr lang="ru-RU" dirty="0" smtClean="0"/>
              <a:t> и </a:t>
            </a:r>
            <a:r>
              <a:rPr lang="en-US" dirty="0" smtClean="0"/>
              <a:t>ID </a:t>
            </a:r>
            <a:r>
              <a:rPr lang="en-US" dirty="0" err="1" smtClean="0"/>
              <a:t>api_name</a:t>
            </a:r>
            <a:r>
              <a:rPr lang="en-US" dirty="0" smtClean="0"/>
              <a:t> </a:t>
            </a:r>
            <a:r>
              <a:rPr lang="ru-RU" dirty="0" smtClean="0"/>
              <a:t>проекта</a:t>
            </a:r>
            <a:r>
              <a:rPr lang="en-US" dirty="0" smtClean="0"/>
              <a:t> (</a:t>
            </a:r>
            <a:r>
              <a:rPr lang="en-US" dirty="0" err="1" smtClean="0"/>
              <a:t>servertypes</a:t>
            </a:r>
            <a:r>
              <a:rPr lang="en-US" dirty="0" smtClean="0"/>
              <a:t>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04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Общение проектов</a:t>
            </a:r>
            <a:endParaRPr lang="ru-RU" sz="3500" dirty="0"/>
          </a:p>
        </p:txBody>
      </p:sp>
      <p:sp>
        <p:nvSpPr>
          <p:cNvPr id="12" name="TextBox 11"/>
          <p:cNvSpPr txBox="1"/>
          <p:nvPr/>
        </p:nvSpPr>
        <p:spPr>
          <a:xfrm>
            <a:off x="5130679" y="4441636"/>
            <a:ext cx="933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servers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958434" y="3579862"/>
            <a:ext cx="793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mysql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607520" y="4010749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iodb</a:t>
            </a:r>
            <a:endParaRPr lang="ru-RU" sz="2000" dirty="0"/>
          </a:p>
        </p:txBody>
      </p:sp>
      <p:cxnSp>
        <p:nvCxnSpPr>
          <p:cNvPr id="15" name="Соединительная линия уступом 14"/>
          <p:cNvCxnSpPr>
            <a:stCxn id="14" idx="2"/>
            <a:endCxn id="12" idx="1"/>
          </p:cNvCxnSpPr>
          <p:nvPr/>
        </p:nvCxnSpPr>
        <p:spPr>
          <a:xfrm rot="16200000" flipH="1">
            <a:off x="4915667" y="4426679"/>
            <a:ext cx="230832" cy="19919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13" idx="2"/>
            <a:endCxn id="14" idx="1"/>
          </p:cNvCxnSpPr>
          <p:nvPr/>
        </p:nvCxnSpPr>
        <p:spPr>
          <a:xfrm rot="16200000" flipH="1">
            <a:off x="4365836" y="3969120"/>
            <a:ext cx="230832" cy="25253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76561"/>
            <a:ext cx="11430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09" y="1576561"/>
            <a:ext cx="7486771" cy="166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Таблица</a:t>
            </a:r>
            <a:r>
              <a:rPr lang="en-US" dirty="0" smtClean="0"/>
              <a:t> `servers` </a:t>
            </a:r>
            <a:r>
              <a:rPr lang="ru-RU" dirty="0" smtClean="0"/>
              <a:t>базы </a:t>
            </a:r>
            <a:r>
              <a:rPr lang="en-US" dirty="0" smtClean="0"/>
              <a:t>`</a:t>
            </a:r>
            <a:r>
              <a:rPr lang="en-US" dirty="0" err="1" smtClean="0"/>
              <a:t>iodb</a:t>
            </a:r>
            <a:r>
              <a:rPr lang="en-US" dirty="0" smtClean="0"/>
              <a:t>` </a:t>
            </a:r>
            <a:r>
              <a:rPr lang="ru-RU" dirty="0" smtClean="0"/>
              <a:t>в </a:t>
            </a:r>
            <a:r>
              <a:rPr lang="en-US" dirty="0" err="1" smtClean="0"/>
              <a:t>mysql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0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Общение проектов</a:t>
            </a:r>
            <a:endParaRPr lang="ru-RU" sz="3500" dirty="0"/>
          </a:p>
        </p:txBody>
      </p:sp>
      <p:sp>
        <p:nvSpPr>
          <p:cNvPr id="12" name="TextBox 11"/>
          <p:cNvSpPr txBox="1"/>
          <p:nvPr/>
        </p:nvSpPr>
        <p:spPr>
          <a:xfrm>
            <a:off x="4465324" y="4441636"/>
            <a:ext cx="1402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servertypes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93079" y="3579862"/>
            <a:ext cx="793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mysql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42165" y="4010749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iodb</a:t>
            </a:r>
            <a:endParaRPr lang="ru-RU" sz="2000" dirty="0"/>
          </a:p>
        </p:txBody>
      </p:sp>
      <p:cxnSp>
        <p:nvCxnSpPr>
          <p:cNvPr id="15" name="Соединительная линия уступом 14"/>
          <p:cNvCxnSpPr>
            <a:stCxn id="14" idx="2"/>
            <a:endCxn id="12" idx="1"/>
          </p:cNvCxnSpPr>
          <p:nvPr/>
        </p:nvCxnSpPr>
        <p:spPr>
          <a:xfrm rot="16200000" flipH="1">
            <a:off x="4250312" y="4426679"/>
            <a:ext cx="230832" cy="19919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13" idx="2"/>
            <a:endCxn id="14" idx="1"/>
          </p:cNvCxnSpPr>
          <p:nvPr/>
        </p:nvCxnSpPr>
        <p:spPr>
          <a:xfrm rot="16200000" flipH="1">
            <a:off x="3700481" y="3969120"/>
            <a:ext cx="230832" cy="25253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Таблица</a:t>
            </a:r>
            <a:r>
              <a:rPr lang="en-US" dirty="0" smtClean="0"/>
              <a:t> `</a:t>
            </a:r>
            <a:r>
              <a:rPr lang="en-US" dirty="0" err="1" smtClean="0"/>
              <a:t>servertypes</a:t>
            </a:r>
            <a:r>
              <a:rPr lang="en-US" dirty="0" smtClean="0"/>
              <a:t>` </a:t>
            </a:r>
            <a:r>
              <a:rPr lang="ru-RU" dirty="0" smtClean="0"/>
              <a:t>базы </a:t>
            </a:r>
            <a:r>
              <a:rPr lang="en-US" dirty="0" smtClean="0"/>
              <a:t>`</a:t>
            </a:r>
            <a:r>
              <a:rPr lang="en-US" dirty="0" err="1" smtClean="0"/>
              <a:t>iodb</a:t>
            </a:r>
            <a:r>
              <a:rPr lang="en-US" dirty="0" smtClean="0"/>
              <a:t>` </a:t>
            </a:r>
            <a:r>
              <a:rPr lang="ru-RU" dirty="0" smtClean="0"/>
              <a:t>в </a:t>
            </a:r>
            <a:r>
              <a:rPr lang="en-US" dirty="0" err="1" smtClean="0"/>
              <a:t>mysql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362" y="1612653"/>
            <a:ext cx="1479649" cy="184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12653"/>
            <a:ext cx="4020790" cy="184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89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Общение проектов</a:t>
            </a:r>
            <a:endParaRPr lang="ru-RU" sz="3500" dirty="0"/>
          </a:p>
        </p:txBody>
      </p:sp>
      <p:sp>
        <p:nvSpPr>
          <p:cNvPr id="12" name="TextBox 11"/>
          <p:cNvSpPr txBox="1"/>
          <p:nvPr/>
        </p:nvSpPr>
        <p:spPr>
          <a:xfrm>
            <a:off x="4160069" y="4441636"/>
            <a:ext cx="1872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server_of_types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3579862"/>
            <a:ext cx="793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mysql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636910" y="4010749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iodb</a:t>
            </a:r>
            <a:endParaRPr lang="ru-RU" sz="2000" dirty="0"/>
          </a:p>
        </p:txBody>
      </p:sp>
      <p:cxnSp>
        <p:nvCxnSpPr>
          <p:cNvPr id="15" name="Соединительная линия уступом 14"/>
          <p:cNvCxnSpPr>
            <a:stCxn id="14" idx="2"/>
            <a:endCxn id="12" idx="1"/>
          </p:cNvCxnSpPr>
          <p:nvPr/>
        </p:nvCxnSpPr>
        <p:spPr>
          <a:xfrm rot="16200000" flipH="1">
            <a:off x="3945057" y="4426679"/>
            <a:ext cx="230832" cy="19919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13" idx="2"/>
            <a:endCxn id="14" idx="1"/>
          </p:cNvCxnSpPr>
          <p:nvPr/>
        </p:nvCxnSpPr>
        <p:spPr>
          <a:xfrm rot="16200000" flipH="1">
            <a:off x="3395226" y="3969120"/>
            <a:ext cx="230832" cy="25253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Таблица</a:t>
            </a:r>
            <a:r>
              <a:rPr lang="en-US" dirty="0" smtClean="0"/>
              <a:t> `</a:t>
            </a:r>
            <a:r>
              <a:rPr lang="en-US" dirty="0" err="1" smtClean="0"/>
              <a:t>server_of_types</a:t>
            </a:r>
            <a:r>
              <a:rPr lang="en-US" dirty="0" smtClean="0"/>
              <a:t>` </a:t>
            </a:r>
            <a:r>
              <a:rPr lang="ru-RU" dirty="0" smtClean="0"/>
              <a:t>базы </a:t>
            </a:r>
            <a:r>
              <a:rPr lang="en-US" dirty="0" smtClean="0"/>
              <a:t>`</a:t>
            </a:r>
            <a:r>
              <a:rPr lang="en-US" dirty="0" err="1" smtClean="0"/>
              <a:t>iodb</a:t>
            </a:r>
            <a:r>
              <a:rPr lang="en-US" dirty="0" smtClean="0"/>
              <a:t>` </a:t>
            </a:r>
            <a:r>
              <a:rPr lang="ru-RU" dirty="0" smtClean="0"/>
              <a:t>в </a:t>
            </a:r>
            <a:r>
              <a:rPr lang="en-US" dirty="0" err="1" smtClean="0"/>
              <a:t>mysql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63638"/>
            <a:ext cx="183705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025" y="1563638"/>
            <a:ext cx="441135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4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558</TotalTime>
  <Words>624</Words>
  <Application>Microsoft Office PowerPoint</Application>
  <PresentationFormat>Экран (16:9)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Model</vt:lpstr>
      <vt:lpstr>Презентация PowerPoint</vt:lpstr>
      <vt:lpstr>Общение проектов</vt:lpstr>
      <vt:lpstr>Общение проектов</vt:lpstr>
      <vt:lpstr>Общение проектов</vt:lpstr>
      <vt:lpstr>Общение проектов</vt:lpstr>
      <vt:lpstr>Общение проектов</vt:lpstr>
      <vt:lpstr>Процесс</vt:lpstr>
      <vt:lpstr>Презентация PowerPoint</vt:lpstr>
      <vt:lpstr>Получение информации о пользователе</vt:lpstr>
      <vt:lpstr>Получение статистики сайта</vt:lpstr>
      <vt:lpstr>Получение списка сайтов платформы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155</cp:revision>
  <dcterms:created xsi:type="dcterms:W3CDTF">2018-01-03T03:29:07Z</dcterms:created>
  <dcterms:modified xsi:type="dcterms:W3CDTF">2018-02-21T05:33:28Z</dcterms:modified>
</cp:coreProperties>
</file>